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84" r:id="rId3"/>
    <p:sldId id="285" r:id="rId4"/>
    <p:sldId id="287" r:id="rId5"/>
    <p:sldId id="289" r:id="rId6"/>
    <p:sldId id="290" r:id="rId7"/>
    <p:sldId id="291" r:id="rId8"/>
    <p:sldId id="292" r:id="rId9"/>
  </p:sldIdLst>
  <p:sldSz cx="12192000" cy="6858000"/>
  <p:notesSz cx="6858000" cy="9144000"/>
  <p:embeddedFontLst>
    <p:embeddedFont>
      <p:font typeface="넥슨 풋볼고딕 B" panose="020B0803000000000000" pitchFamily="34" charset="-127"/>
      <p:bold r:id="rId11"/>
    </p:embeddedFont>
    <p:embeddedFont>
      <p:font typeface="넥슨 풋볼고딕 L" panose="020B0303000000000000" pitchFamily="34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E0604-2773-4179-A4F6-A42780E14E30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538E1-12A6-4540-B629-3D81A31B4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794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14F06-E8E7-48A3-B367-A04523A3E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315908-0A2E-4C12-B399-45D215E4A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42E06-2993-441C-A9D1-E2B510100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27D8-ED36-4F5E-8F6E-101EE72652BC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FE2848-C062-479C-B5ED-8E2F7C2A1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8B2A2A-0E64-4CEA-8B51-4FF8CBC0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230DE-36C6-4B47-BD64-D821A09E4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70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5DEF6-81C5-4DB0-BE38-D40D386B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BB9683-0B76-4EEB-BEB1-C265B01CB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DF3EC-39BA-4AA0-87E5-397864B3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27D8-ED36-4F5E-8F6E-101EE72652BC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3C50B-F49B-4A73-910F-2694A8A8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EBA86A-D93D-4C03-8D0F-016D3535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230DE-36C6-4B47-BD64-D821A09E4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66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49E387-74A2-4A1D-A36B-CC9FDC9ECC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BD009B-EFCB-4255-AB1B-1F3171E06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6ECEC-EAC2-4594-AB5A-170B0AA3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27D8-ED36-4F5E-8F6E-101EE72652BC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5FF6B-25A9-4313-A31B-DED043D21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8883DD-D37C-41B3-A979-662807332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230DE-36C6-4B47-BD64-D821A09E4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169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CC743-9A1C-46DD-8DF8-B71B4E31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0A4270-51E0-41C0-91F2-D55802EFA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0D4878-E3E9-4A91-8095-1ABE2C62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27D8-ED36-4F5E-8F6E-101EE72652BC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63CF4F-D5BB-4791-B241-E978C2DF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700882-AC2B-473F-9A65-61B1A5362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230DE-36C6-4B47-BD64-D821A09E4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2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B07D3-35D5-4BC8-8B22-A7FE58404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95B180-615C-4B4A-9835-A8AFB3D7A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3F599-C038-4E34-B3CB-96BA741F3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27D8-ED36-4F5E-8F6E-101EE72652BC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63720-8965-43A4-9373-3E5F6E256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68C13-CC5A-4C46-8ED5-BF9B9FC8E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230DE-36C6-4B47-BD64-D821A09E4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748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09EA6-895B-413A-B73C-D3F541A0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36207B-09EA-450E-9EEB-BD0F3BB5D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904AA2-D1C3-46E6-A973-D7B65B540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E370C-73D0-4A89-B508-50C43E7A0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27D8-ED36-4F5E-8F6E-101EE72652BC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78E787-FDDD-42E2-A8D8-7CF605405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140660-EB47-4D53-A9CD-481B5F1AD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230DE-36C6-4B47-BD64-D821A09E4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02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38B04-F370-4BDE-9541-41DA1EFB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195D7C-12C4-467B-8671-1FBE070C4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A0EC35-AA67-459E-878C-F68BD21C9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CE04C8-979F-4AA8-B305-2D4A2CC76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1BB9A8-DAAB-4604-BFAC-B6AC4A2A5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A98451C-6EF6-4103-A781-8BBA933B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27D8-ED36-4F5E-8F6E-101EE72652BC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D917A0-CAA8-4540-9D22-B7848E649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E69B43-4BCD-45A5-A5E5-57E20AB2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230DE-36C6-4B47-BD64-D821A09E4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73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B42B5-99B2-46D2-BE8A-C8ACA5E86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4DE6D9-5117-4082-977E-ECE8E2104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27D8-ED36-4F5E-8F6E-101EE72652BC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22D119-8552-44D9-A218-91592378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4CF456-315E-440D-BC95-7250A7F7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230DE-36C6-4B47-BD64-D821A09E4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94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A2BBB6-1093-404B-B9AB-61817EB97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27D8-ED36-4F5E-8F6E-101EE72652BC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5BA7BF-FDFC-497F-8F3B-1E95ED89F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268914-BA0C-449F-A082-C3744180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230DE-36C6-4B47-BD64-D821A09E4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574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CD7C-F590-4C19-AB17-C143200C6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17B2CD-AA73-4E44-AF76-D322491EB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11AFEF-8CB6-4B9D-BB0E-274C44E9B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840B13-8382-45DD-BB92-DD05DBE7B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27D8-ED36-4F5E-8F6E-101EE72652BC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9FC75A-FCDC-47BD-B06F-56B5B1E1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517EF6-F486-417D-BE93-869664C4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230DE-36C6-4B47-BD64-D821A09E4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3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A877F3-98F0-4157-9913-305D5A8A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D1FE6A-712F-45F1-AEEC-9AB5060875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43EED3-D85F-40A3-9E3D-6A9CFF4CE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B8F45E-F942-4894-B6F8-80C22E69A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27D8-ED36-4F5E-8F6E-101EE72652BC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F25082-9B5A-4FAF-A40D-09F78873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86D112-3725-4CDD-8FB3-1C9336518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230DE-36C6-4B47-BD64-D821A09E4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130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52F396-56F4-4290-8FC7-B46F75DDA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276585-A71A-4E32-9517-9AC6040D8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4AF6B4-42E9-4CA3-B934-D58F55DF2D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827D8-ED36-4F5E-8F6E-101EE72652BC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64D3A9-D586-411D-AB04-06624998F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CB2A5-F149-4A9A-B339-75B0017BD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230DE-36C6-4B47-BD64-D821A09E42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081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5844C0-F2D1-44C5-9B0B-3B2E246C045B}"/>
              </a:ext>
            </a:extLst>
          </p:cNvPr>
          <p:cNvSpPr txBox="1"/>
          <p:nvPr/>
        </p:nvSpPr>
        <p:spPr>
          <a:xfrm>
            <a:off x="1196107" y="1810327"/>
            <a:ext cx="103216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Fast Simulation of Inextensible Hair and Fur</a:t>
            </a:r>
            <a:endParaRPr lang="ko-KR" altLang="en-US" sz="60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DCC5BF-9931-448E-8043-E6B2FF22B16F}"/>
              </a:ext>
            </a:extLst>
          </p:cNvPr>
          <p:cNvSpPr txBox="1"/>
          <p:nvPr/>
        </p:nvSpPr>
        <p:spPr>
          <a:xfrm>
            <a:off x="1196107" y="4164594"/>
            <a:ext cx="217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201704060 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안장훈</a:t>
            </a:r>
          </a:p>
        </p:txBody>
      </p:sp>
    </p:spTree>
    <p:extLst>
      <p:ext uri="{BB962C8B-B14F-4D97-AF65-F5344CB8AC3E}">
        <p14:creationId xmlns:p14="http://schemas.microsoft.com/office/powerpoint/2010/main" val="211723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19E75-AC8F-49FE-AE90-BC07E142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29" y="286408"/>
            <a:ext cx="10515600" cy="766558"/>
          </a:xfrm>
        </p:spPr>
        <p:txBody>
          <a:bodyPr>
            <a:noAutofit/>
          </a:bodyPr>
          <a:lstStyle/>
          <a:p>
            <a:r>
              <a:rPr lang="en-US" altLang="ko-KR" sz="4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FTL</a:t>
            </a:r>
            <a:r>
              <a:rPr lang="ko-KR" altLang="en-US" sz="4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4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예측</a:t>
            </a:r>
            <a:endParaRPr lang="ko-KR" altLang="en-US" sz="8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DA7E68-D926-468F-9793-329E274833F1}"/>
              </a:ext>
            </a:extLst>
          </p:cNvPr>
          <p:cNvSpPr txBox="1"/>
          <p:nvPr/>
        </p:nvSpPr>
        <p:spPr>
          <a:xfrm>
            <a:off x="7492481" y="5234606"/>
            <a:ext cx="2864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FTL </a:t>
            </a:r>
            <a:r>
              <a:rPr lang="ko-KR" altLang="en-US" dirty="0"/>
              <a:t>예측</a:t>
            </a:r>
            <a:endParaRPr lang="en-US" altLang="ko-KR" dirty="0"/>
          </a:p>
          <a:p>
            <a:r>
              <a:rPr lang="en-US" altLang="ko-KR" dirty="0"/>
              <a:t>Particle : 32 *  32</a:t>
            </a:r>
          </a:p>
          <a:p>
            <a:r>
              <a:rPr lang="en-US" altLang="ko-KR" dirty="0"/>
              <a:t>Time step : 0.01</a:t>
            </a:r>
            <a:endParaRPr lang="ko-KR" altLang="en-US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55176802-2AD9-4FC9-9673-82EE70BF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0"/>
          <a:stretch/>
        </p:blipFill>
        <p:spPr bwMode="auto">
          <a:xfrm>
            <a:off x="1043621" y="1798390"/>
            <a:ext cx="3945961" cy="16472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08042BD-5B14-4690-BB49-4B93458C6D4E}"/>
              </a:ext>
            </a:extLst>
          </p:cNvPr>
          <p:cNvSpPr/>
          <p:nvPr/>
        </p:nvSpPr>
        <p:spPr>
          <a:xfrm>
            <a:off x="5596812" y="3067877"/>
            <a:ext cx="998376" cy="3172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9360C9-FAF6-40CF-9C98-8C4B7F59A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29" y="4259253"/>
            <a:ext cx="4897169" cy="1950706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DE84ED4-F8A3-4C8F-95EC-2784355BC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355" y="1267877"/>
            <a:ext cx="345275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4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19E75-AC8F-49FE-AE90-BC07E142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29" y="286408"/>
            <a:ext cx="10515600" cy="766558"/>
          </a:xfrm>
        </p:spPr>
        <p:txBody>
          <a:bodyPr>
            <a:noAutofit/>
          </a:bodyPr>
          <a:lstStyle/>
          <a:p>
            <a:r>
              <a:rPr lang="en-US" altLang="ko-KR" sz="4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FTL</a:t>
            </a:r>
            <a:r>
              <a:rPr lang="ko-KR" altLang="en-US" sz="4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속도 보정 </a:t>
            </a:r>
            <a:r>
              <a:rPr lang="ko-KR" altLang="en-US" sz="4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예측</a:t>
            </a:r>
            <a:endParaRPr lang="ko-KR" altLang="en-US" sz="8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DA7E68-D926-468F-9793-329E274833F1}"/>
              </a:ext>
            </a:extLst>
          </p:cNvPr>
          <p:cNvSpPr txBox="1"/>
          <p:nvPr/>
        </p:nvSpPr>
        <p:spPr>
          <a:xfrm>
            <a:off x="7501534" y="5234606"/>
            <a:ext cx="28644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FTL </a:t>
            </a:r>
            <a:r>
              <a:rPr lang="ko-KR" altLang="en-US" dirty="0"/>
              <a:t>보정 예측</a:t>
            </a:r>
            <a:endParaRPr lang="en-US" altLang="ko-KR" dirty="0"/>
          </a:p>
          <a:p>
            <a:r>
              <a:rPr lang="en-US" altLang="ko-KR" dirty="0"/>
              <a:t>Particle : 32</a:t>
            </a:r>
          </a:p>
          <a:p>
            <a:r>
              <a:rPr lang="en-US" altLang="ko-KR" dirty="0"/>
              <a:t>Time step : 0.01</a:t>
            </a:r>
          </a:p>
          <a:p>
            <a:r>
              <a:rPr lang="en-US" altLang="ko-KR" dirty="0" err="1"/>
              <a:t>sDamping</a:t>
            </a:r>
            <a:r>
              <a:rPr lang="en-US" altLang="ko-KR" dirty="0"/>
              <a:t> : 0.9</a:t>
            </a:r>
          </a:p>
          <a:p>
            <a:endParaRPr lang="ko-KR" altLang="en-US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55176802-2AD9-4FC9-9673-82EE70BF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0"/>
          <a:stretch/>
        </p:blipFill>
        <p:spPr bwMode="auto">
          <a:xfrm>
            <a:off x="864784" y="2320796"/>
            <a:ext cx="3945961" cy="16472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08042BD-5B14-4690-BB49-4B93458C6D4E}"/>
              </a:ext>
            </a:extLst>
          </p:cNvPr>
          <p:cNvSpPr/>
          <p:nvPr/>
        </p:nvSpPr>
        <p:spPr>
          <a:xfrm>
            <a:off x="5579706" y="2985796"/>
            <a:ext cx="998376" cy="3172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B86F73-419A-4E06-A8D5-DC98B030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26" y="4690290"/>
            <a:ext cx="5019675" cy="68580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BA6EF71-2F91-4695-96B8-E543401F2CC2}"/>
              </a:ext>
            </a:extLst>
          </p:cNvPr>
          <p:cNvCxnSpPr/>
          <p:nvPr/>
        </p:nvCxnSpPr>
        <p:spPr>
          <a:xfrm>
            <a:off x="2837763" y="4173648"/>
            <a:ext cx="0" cy="32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AD4B33D-0F2A-4EF9-837E-14B06192F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257" y="1185796"/>
            <a:ext cx="343751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8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19E75-AC8F-49FE-AE90-BC07E142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29" y="286408"/>
            <a:ext cx="10515600" cy="766558"/>
          </a:xfrm>
        </p:spPr>
        <p:txBody>
          <a:bodyPr>
            <a:noAutofit/>
          </a:bodyPr>
          <a:lstStyle/>
          <a:p>
            <a:r>
              <a:rPr lang="en-US" altLang="ko-KR" sz="4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FTL</a:t>
            </a:r>
            <a:r>
              <a:rPr lang="ko-KR" altLang="en-US" sz="4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속도 보정 </a:t>
            </a:r>
            <a:r>
              <a:rPr lang="ko-KR" altLang="en-US" sz="4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예측</a:t>
            </a:r>
            <a:endParaRPr lang="ko-KR" altLang="en-US" sz="8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F1465-2107-4804-AB34-7CD256A89B88}"/>
              </a:ext>
            </a:extLst>
          </p:cNvPr>
          <p:cNvSpPr txBox="1"/>
          <p:nvPr/>
        </p:nvSpPr>
        <p:spPr>
          <a:xfrm>
            <a:off x="7381259" y="5234606"/>
            <a:ext cx="2864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FTL </a:t>
            </a:r>
            <a:r>
              <a:rPr lang="ko-KR" altLang="en-US" dirty="0"/>
              <a:t>보정 예측</a:t>
            </a:r>
            <a:endParaRPr lang="en-US" altLang="ko-KR" dirty="0"/>
          </a:p>
          <a:p>
            <a:r>
              <a:rPr lang="en-US" altLang="ko-KR" dirty="0"/>
              <a:t>Particle : 32</a:t>
            </a:r>
          </a:p>
          <a:p>
            <a:r>
              <a:rPr lang="en-US" altLang="ko-KR" dirty="0" err="1"/>
              <a:t>sDamping</a:t>
            </a:r>
            <a:r>
              <a:rPr lang="en-US" altLang="ko-KR" dirty="0"/>
              <a:t> : 0.8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D02A42-7039-47A3-BD49-5E2DFB6B0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25" y="1185796"/>
            <a:ext cx="3437518" cy="36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5D8F15-4319-40F5-B955-FCA6B7786E2D}"/>
              </a:ext>
            </a:extLst>
          </p:cNvPr>
          <p:cNvSpPr txBox="1"/>
          <p:nvPr/>
        </p:nvSpPr>
        <p:spPr>
          <a:xfrm>
            <a:off x="1373225" y="5234606"/>
            <a:ext cx="2864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FTL </a:t>
            </a:r>
            <a:r>
              <a:rPr lang="ko-KR" altLang="en-US" dirty="0"/>
              <a:t>보정 예측</a:t>
            </a:r>
            <a:endParaRPr lang="en-US" altLang="ko-KR" dirty="0"/>
          </a:p>
          <a:p>
            <a:r>
              <a:rPr lang="en-US" altLang="ko-KR" dirty="0"/>
              <a:t>Particle : 32</a:t>
            </a:r>
          </a:p>
          <a:p>
            <a:r>
              <a:rPr lang="en-US" altLang="ko-KR" dirty="0" err="1"/>
              <a:t>sDamping</a:t>
            </a:r>
            <a:r>
              <a:rPr lang="en-US" altLang="ko-KR" dirty="0"/>
              <a:t> : 1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C151198-4202-4314-9B2E-1578BD095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398" y="1185796"/>
            <a:ext cx="343751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50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19E75-AC8F-49FE-AE90-BC07E142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29" y="286408"/>
            <a:ext cx="10515600" cy="766558"/>
          </a:xfrm>
        </p:spPr>
        <p:txBody>
          <a:bodyPr>
            <a:noAutofit/>
          </a:bodyPr>
          <a:lstStyle/>
          <a:p>
            <a:r>
              <a:rPr lang="en-US" altLang="ko-KR" sz="4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FTL </a:t>
            </a:r>
            <a:r>
              <a:rPr lang="ko-KR" altLang="en-US" sz="4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보정 예측 </a:t>
            </a:r>
            <a:r>
              <a:rPr lang="en-US" altLang="ko-KR" sz="4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VS PBD </a:t>
            </a:r>
            <a:r>
              <a:rPr lang="ko-KR" altLang="en-US" sz="4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예측</a:t>
            </a:r>
            <a:endParaRPr lang="ko-KR" altLang="en-US" sz="8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6A9C5A-8400-4A34-BFBC-B7B0A1C1C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714" y="1348758"/>
            <a:ext cx="3437518" cy="36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A5B8F0-E64E-4EDD-ADBD-3DEA0752A9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" r="76962" b="94144"/>
          <a:stretch/>
        </p:blipFill>
        <p:spPr>
          <a:xfrm>
            <a:off x="8736863" y="4612857"/>
            <a:ext cx="1485609" cy="3359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D62E83-7DE0-4E56-A5A3-374340E1EF9A}"/>
              </a:ext>
            </a:extLst>
          </p:cNvPr>
          <p:cNvSpPr txBox="1"/>
          <p:nvPr/>
        </p:nvSpPr>
        <p:spPr>
          <a:xfrm>
            <a:off x="1499232" y="5324576"/>
            <a:ext cx="255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FTL </a:t>
            </a:r>
            <a:r>
              <a:rPr lang="ko-KR" altLang="en-US" dirty="0"/>
              <a:t>보정 예측 시간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BF4131-C3EE-4D7F-BA8B-CF39A8171C44}"/>
              </a:ext>
            </a:extLst>
          </p:cNvPr>
          <p:cNvSpPr txBox="1"/>
          <p:nvPr/>
        </p:nvSpPr>
        <p:spPr>
          <a:xfrm>
            <a:off x="7964163" y="5324576"/>
            <a:ext cx="255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PBD</a:t>
            </a:r>
            <a:r>
              <a:rPr lang="ko-KR" altLang="en-US" dirty="0"/>
              <a:t> 예측 시간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D8AC9DA-E502-4CBA-B7F2-B2BCD1E3E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68" y="1348758"/>
            <a:ext cx="3437517" cy="360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C4981EE-25F8-47A3-9B9D-D33989B147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" t="2462" r="76189" b="92880"/>
          <a:stretch/>
        </p:blipFill>
        <p:spPr>
          <a:xfrm>
            <a:off x="1969528" y="4634200"/>
            <a:ext cx="1481042" cy="31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63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19E75-AC8F-49FE-AE90-BC07E142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29" y="286408"/>
            <a:ext cx="10515600" cy="766558"/>
          </a:xfrm>
        </p:spPr>
        <p:txBody>
          <a:bodyPr>
            <a:noAutofit/>
          </a:bodyPr>
          <a:lstStyle/>
          <a:p>
            <a:r>
              <a:rPr lang="en-US" altLang="ko-KR" sz="4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FTL </a:t>
            </a:r>
            <a:r>
              <a:rPr lang="ko-KR" altLang="en-US" sz="4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보정 예측 </a:t>
            </a:r>
            <a:r>
              <a:rPr lang="en-US" altLang="ko-KR" sz="4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VS PBD </a:t>
            </a:r>
            <a:r>
              <a:rPr lang="ko-KR" altLang="en-US" sz="4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예측</a:t>
            </a:r>
            <a:endParaRPr lang="ko-KR" altLang="en-US" sz="8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125FCA-E3A8-4AAD-9DCF-A76374503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52" y="2210182"/>
            <a:ext cx="3840177" cy="2060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6C1B8D-3D86-4AB3-9F94-1AC2F07B276B}"/>
              </a:ext>
            </a:extLst>
          </p:cNvPr>
          <p:cNvSpPr txBox="1"/>
          <p:nvPr/>
        </p:nvSpPr>
        <p:spPr>
          <a:xfrm>
            <a:off x="6845175" y="5165936"/>
            <a:ext cx="419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FTL </a:t>
            </a:r>
            <a:r>
              <a:rPr lang="ko-KR" altLang="en-US" dirty="0"/>
              <a:t>보정 예측 </a:t>
            </a:r>
            <a:r>
              <a:rPr lang="en-US" altLang="ko-KR" dirty="0"/>
              <a:t>vs PBD </a:t>
            </a:r>
            <a:r>
              <a:rPr lang="ko-KR" altLang="en-US" dirty="0"/>
              <a:t>예측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9DE9EC-566A-427E-88F8-C5E118384740}"/>
              </a:ext>
            </a:extLst>
          </p:cNvPr>
          <p:cNvSpPr txBox="1"/>
          <p:nvPr/>
        </p:nvSpPr>
        <p:spPr>
          <a:xfrm>
            <a:off x="1216552" y="4454305"/>
            <a:ext cx="3192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Particles = 32 * 32</a:t>
            </a:r>
          </a:p>
          <a:p>
            <a:r>
              <a:rPr lang="en-US" altLang="ko-KR" dirty="0"/>
              <a:t>l0 = 1 / 16 m</a:t>
            </a:r>
          </a:p>
          <a:p>
            <a:r>
              <a:rPr lang="en-US" altLang="ko-KR" dirty="0" err="1"/>
              <a:t>sDamping</a:t>
            </a:r>
            <a:r>
              <a:rPr lang="en-US" altLang="ko-KR" dirty="0"/>
              <a:t> = 0.9</a:t>
            </a:r>
          </a:p>
          <a:p>
            <a:r>
              <a:rPr lang="en-US" altLang="ko-KR" dirty="0"/>
              <a:t>PBD mass = 100 / l0</a:t>
            </a:r>
          </a:p>
          <a:p>
            <a:r>
              <a:rPr lang="en-US" altLang="ko-KR" dirty="0"/>
              <a:t>PBD solve iteration = 2</a:t>
            </a:r>
          </a:p>
          <a:p>
            <a:r>
              <a:rPr lang="en-US" altLang="ko-KR" dirty="0"/>
              <a:t>FTL method iteration = 2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D02FBA-EB25-4A09-A836-280633C02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93" y="1309451"/>
            <a:ext cx="343751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8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19E75-AC8F-49FE-AE90-BC07E142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29" y="286408"/>
            <a:ext cx="10515600" cy="766558"/>
          </a:xfrm>
        </p:spPr>
        <p:txBody>
          <a:bodyPr>
            <a:noAutofit/>
          </a:bodyPr>
          <a:lstStyle/>
          <a:p>
            <a:r>
              <a:rPr lang="en-US" altLang="ko-KR" sz="4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FTL </a:t>
            </a:r>
            <a:r>
              <a:rPr lang="ko-KR" altLang="en-US" sz="4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보정 예측 </a:t>
            </a:r>
            <a:r>
              <a:rPr lang="en-US" altLang="ko-KR" sz="4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VS PBD </a:t>
            </a:r>
            <a:r>
              <a:rPr lang="ko-KR" altLang="en-US" sz="4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예측</a:t>
            </a:r>
            <a:endParaRPr lang="ko-KR" altLang="en-US" sz="8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125FCA-E3A8-4AAD-9DCF-A76374503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52" y="2210182"/>
            <a:ext cx="3840177" cy="2060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6C1B8D-3D86-4AB3-9F94-1AC2F07B276B}"/>
              </a:ext>
            </a:extLst>
          </p:cNvPr>
          <p:cNvSpPr txBox="1"/>
          <p:nvPr/>
        </p:nvSpPr>
        <p:spPr>
          <a:xfrm>
            <a:off x="6845175" y="5165936"/>
            <a:ext cx="419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FTL </a:t>
            </a:r>
            <a:r>
              <a:rPr lang="ko-KR" altLang="en-US" dirty="0"/>
              <a:t>보정 예측 </a:t>
            </a:r>
            <a:r>
              <a:rPr lang="en-US" altLang="ko-KR" dirty="0"/>
              <a:t>vs PBD </a:t>
            </a:r>
            <a:r>
              <a:rPr lang="ko-KR" altLang="en-US" dirty="0"/>
              <a:t>예측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9DE9EC-566A-427E-88F8-C5E118384740}"/>
              </a:ext>
            </a:extLst>
          </p:cNvPr>
          <p:cNvSpPr txBox="1"/>
          <p:nvPr/>
        </p:nvSpPr>
        <p:spPr>
          <a:xfrm>
            <a:off x="1216552" y="4454305"/>
            <a:ext cx="3192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Particles = 32 * 32</a:t>
            </a:r>
          </a:p>
          <a:p>
            <a:r>
              <a:rPr lang="en-US" altLang="ko-KR" dirty="0"/>
              <a:t>l0 = 1 / 16 m</a:t>
            </a:r>
          </a:p>
          <a:p>
            <a:r>
              <a:rPr lang="en-US" altLang="ko-KR" dirty="0" err="1"/>
              <a:t>sDamping</a:t>
            </a:r>
            <a:r>
              <a:rPr lang="en-US" altLang="ko-KR" dirty="0"/>
              <a:t> = 0.9</a:t>
            </a:r>
          </a:p>
          <a:p>
            <a:r>
              <a:rPr lang="en-US" altLang="ko-KR" dirty="0"/>
              <a:t>PBD mass = 3000 / l0</a:t>
            </a:r>
          </a:p>
          <a:p>
            <a:r>
              <a:rPr lang="en-US" altLang="ko-KR" dirty="0"/>
              <a:t>PBD solve iteration = 25</a:t>
            </a:r>
          </a:p>
          <a:p>
            <a:r>
              <a:rPr lang="en-US" altLang="ko-KR" dirty="0"/>
              <a:t>FTL method iteration = 2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89E9525-02FC-4EBD-9245-A39EE01DF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93" y="1309451"/>
            <a:ext cx="3437518" cy="36000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0757B80-1177-45AE-970B-F9B6C83596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1" t="12496" r="63385" b="82465"/>
          <a:stretch/>
        </p:blipFill>
        <p:spPr>
          <a:xfrm>
            <a:off x="8216774" y="4569145"/>
            <a:ext cx="1448555" cy="34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33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19E75-AC8F-49FE-AE90-BC07E142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29" y="286408"/>
            <a:ext cx="10515600" cy="766558"/>
          </a:xfrm>
        </p:spPr>
        <p:txBody>
          <a:bodyPr>
            <a:noAutofit/>
          </a:bodyPr>
          <a:lstStyle/>
          <a:p>
            <a:r>
              <a:rPr lang="ko-KR" altLang="en-US" sz="4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발생한 문제점</a:t>
            </a:r>
            <a:endParaRPr lang="ko-KR" altLang="en-US" sz="8000" dirty="0"/>
          </a:p>
        </p:txBody>
      </p:sp>
      <p:pic>
        <p:nvPicPr>
          <p:cNvPr id="7" name="그림 6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BB64B5BC-82AB-4C1F-9648-2BA43BC27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80" y="1629000"/>
            <a:ext cx="3452750" cy="36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FE90E6-E5A3-4DCF-99AC-9C23A304CCDF}"/>
              </a:ext>
            </a:extLst>
          </p:cNvPr>
          <p:cNvSpPr txBox="1"/>
          <p:nvPr/>
        </p:nvSpPr>
        <p:spPr>
          <a:xfrm>
            <a:off x="1050202" y="5368705"/>
            <a:ext cx="374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FTL </a:t>
            </a:r>
            <a:r>
              <a:rPr lang="ko-KR" altLang="en-US" dirty="0"/>
              <a:t>보정 예측에서 발생한 오류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751D59-1945-4D3F-B54E-49FF86C1A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27" y="2743200"/>
            <a:ext cx="5019675" cy="685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9847D5-399D-4D2B-92B4-455BFD90C399}"/>
              </a:ext>
            </a:extLst>
          </p:cNvPr>
          <p:cNvSpPr txBox="1"/>
          <p:nvPr/>
        </p:nvSpPr>
        <p:spPr>
          <a:xfrm>
            <a:off x="5789137" y="3715509"/>
            <a:ext cx="4544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머리카락의 질량을 </a:t>
            </a:r>
            <a:r>
              <a:rPr lang="en-US" altLang="ko-KR" dirty="0"/>
              <a:t>damping </a:t>
            </a:r>
            <a:r>
              <a:rPr lang="ko-KR" altLang="en-US" dirty="0"/>
              <a:t>상수를 이용하여 구현한 것이기 때문에 발생하는 문제라 추정됨</a:t>
            </a:r>
            <a:endParaRPr lang="en-US" altLang="ko-KR" dirty="0"/>
          </a:p>
          <a:p>
            <a:r>
              <a:rPr lang="ko-KR" altLang="en-US" dirty="0" err="1"/>
              <a:t>궇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6224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넥슨 풋볼고딕 B"/>
        <a:ea typeface="넥슨 풋볼고딕 B"/>
        <a:cs typeface=""/>
      </a:majorFont>
      <a:minorFont>
        <a:latin typeface="넥슨 풋볼고딕 L"/>
        <a:ea typeface="넥슨 풋볼고딕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178</Words>
  <Application>Microsoft Office PowerPoint</Application>
  <PresentationFormat>와이드스크린</PresentationFormat>
  <Paragraphs>41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넥슨 풋볼고딕 B</vt:lpstr>
      <vt:lpstr>맑은 고딕</vt:lpstr>
      <vt:lpstr>Arial</vt:lpstr>
      <vt:lpstr>넥슨 풋볼고딕 L</vt:lpstr>
      <vt:lpstr>Office 테마</vt:lpstr>
      <vt:lpstr>PowerPoint 프레젠테이션</vt:lpstr>
      <vt:lpstr>FTL 예측</vt:lpstr>
      <vt:lpstr>FTL 속도 보정 예측</vt:lpstr>
      <vt:lpstr>FTL 속도 보정 예측</vt:lpstr>
      <vt:lpstr>FTL 보정 예측 VS PBD 예측</vt:lpstr>
      <vt:lpstr>FTL 보정 예측 VS PBD 예측</vt:lpstr>
      <vt:lpstr>FTL 보정 예측 VS PBD 예측</vt:lpstr>
      <vt:lpstr>발생한 문제점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안장훈</dc:creator>
  <cp:lastModifiedBy>안장훈</cp:lastModifiedBy>
  <cp:revision>263</cp:revision>
  <dcterms:created xsi:type="dcterms:W3CDTF">2022-01-11T08:31:31Z</dcterms:created>
  <dcterms:modified xsi:type="dcterms:W3CDTF">2022-01-26T06:50:55Z</dcterms:modified>
</cp:coreProperties>
</file>